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65B"/>
    <a:srgbClr val="ECC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/>
    <p:restoredTop sz="94693"/>
  </p:normalViewPr>
  <p:slideViewPr>
    <p:cSldViewPr snapToGrid="0">
      <p:cViewPr varScale="1">
        <p:scale>
          <a:sx n="104" d="100"/>
          <a:sy n="104" d="100"/>
        </p:scale>
        <p:origin x="216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D356-0005-5AE3-1F4C-FF432A1F2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FEADE-94CE-5494-11CC-2DAA44021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1CA7-0F13-95CD-E2D6-0B6678057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FD0A2-589F-3F30-097F-0A598E84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6F1BA-8309-2436-216C-4913A75C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BCC7-692E-872C-3EBA-C6A68301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71BD5-E3BF-9569-3E3F-E6303B962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B3A1-51AF-7A13-933A-A357089B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341B8-B08C-AE47-2265-E42E92C9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43718-49A0-5A26-EBC1-3E9ECB0E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4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DC8CF-02AB-9877-C34C-B876BCEE9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AA411-9EE8-2F5E-E932-ADFCDDD63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5896-81A6-DBEA-1353-7A12D408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918F5-721A-59ED-A909-33CB0298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EDE2C-41E8-0BCC-DE44-B2CBCE76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3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1695-BEA0-49D6-BF11-C5A594A5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B314D-AB7A-29DA-6F34-0778CF8B6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4B90-358E-36F9-3998-4791E79A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ABAC-0C26-4887-5F71-38B5D2BD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E0E64-069A-C6CE-83B9-EAC8FC27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4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E356-D2E9-5211-B61D-871CCB53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DD5BC-CA55-5AF3-D16F-572F7F13D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6C2D4-CDF4-C8D9-62D7-9C541812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962B-5DFF-605A-E7BF-079D82BD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070E5-75F8-E75C-8430-A89E234A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B472-40CF-A2F5-0FC3-CB5D2981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6D03-BF8D-9AE9-5B5A-9491C6AAF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A3003-7995-59CF-FEA7-351929D64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53C46-103E-7A19-C113-A25F13C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538F2-906F-0F1D-F282-7D10EA15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5905C-A5A2-53F8-C426-A0C0CC55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EE06F-03D9-C48D-ED17-2BBA7330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1EB8F-89AE-47F0-AD67-64A929799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26A70-66E9-7EB3-F852-C7FB9BAAE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5397E-1C0A-B01B-8B9E-98377FBFF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D533C-C84C-6337-926E-E002A52CE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F1D81-BD12-87AF-25A0-C7C50A35A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026D8-70E7-210C-2F9C-BE8DB7DE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90D74-1426-24D2-F3C5-6A58D26A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2F04D-5AA6-1F1F-39B4-10E58DC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AA963-19CB-4624-B799-59B92198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78D9C-C976-3BBF-AB0B-8291647B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5CFE1-D3DF-5775-4EFC-441BF5FD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0AE1C-2496-1424-DE51-77AF98E4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65264-757C-08F0-5101-C390D4D1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2D1FD-A723-1EB1-87F5-4CA6B48B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6A83-E4CF-EBFA-0DD1-78B1B4A6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88A2E-0CF4-0909-4944-D3662070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44DDB-AF3F-16D6-B1C4-43E6F63AE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16B03-D365-E93A-C751-B87A1739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69C3B-EC3D-C9F2-ECB1-E28162F6C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12ADF-570B-ED7A-95A2-AB2F2EA5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C7DA-0B93-7907-B536-7BEEE7F7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B1F005-2F49-2CF9-CDF4-38F677D0C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F0D32-64F5-395A-624F-D1281B84C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28B9F-CD02-9CC5-7261-6C6B5F20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FE73C-8B9D-6AC5-E968-1B644A61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20C94-6931-E8A3-4836-1D948A0A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E47FC-F51F-B95F-D565-2C626F57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49EAB-D53B-F1D2-1FCC-FD9A3433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9BDD6-2986-529B-AB50-9F019B053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410689-B2AD-4049-AC71-893DF7710787}" type="datetimeFigureOut">
              <a:rPr lang="en-US" smtClean="0"/>
              <a:t>6/4/24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6BEF-506B-0D96-1275-9A33D9029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1B5DC-EB04-4079-B09A-741AD26AA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77065-D6C0-944B-8437-999E481C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2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rick archway with a building in the background&#10;&#10;Description automatically generated">
            <a:extLst>
              <a:ext uri="{FF2B5EF4-FFF2-40B4-BE49-F238E27FC236}">
                <a16:creationId xmlns:a16="http://schemas.microsoft.com/office/drawing/2014/main" id="{8CB12E28-BB3C-0313-5D79-BC820039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3969" r="4932" b="17634"/>
          <a:stretch/>
        </p:blipFill>
        <p:spPr>
          <a:xfrm>
            <a:off x="5634681" y="-2965"/>
            <a:ext cx="6557319" cy="663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26E39D-5FB2-045C-7689-586859B3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9686" y="5639315"/>
            <a:ext cx="1883374" cy="5322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12469D-1672-E42D-FD2B-F2EE9EBC10FD}"/>
              </a:ext>
            </a:extLst>
          </p:cNvPr>
          <p:cNvSpPr txBox="1"/>
          <p:nvPr/>
        </p:nvSpPr>
        <p:spPr>
          <a:xfrm>
            <a:off x="889686" y="686427"/>
            <a:ext cx="3385752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ECC25E"/>
                </a:solidFill>
                <a:effectLst/>
                <a:latin typeface="Montserrat" pitchFamily="2" charset="77"/>
              </a:rPr>
              <a:t>DePauw PowerPoint</a:t>
            </a:r>
            <a:endParaRPr lang="en-US" sz="3600" dirty="0">
              <a:solidFill>
                <a:srgbClr val="ECC25E"/>
              </a:solidFill>
              <a:effectLst/>
              <a:latin typeface="Montserrat" pitchFamily="2" charset="77"/>
            </a:endParaRPr>
          </a:p>
          <a:p>
            <a:r>
              <a:rPr lang="en-US" sz="3600" b="1" dirty="0">
                <a:solidFill>
                  <a:srgbClr val="ECC25E"/>
                </a:solidFill>
                <a:effectLst/>
                <a:latin typeface="Montserrat" pitchFamily="2" charset="77"/>
              </a:rPr>
              <a:t>Template - Set # 3</a:t>
            </a:r>
            <a:endParaRPr lang="en-US" sz="3600" dirty="0">
              <a:solidFill>
                <a:srgbClr val="ECC25E"/>
              </a:solidFill>
              <a:effectLst/>
              <a:latin typeface="Montserrat" pitchFamily="2" charset="77"/>
            </a:endParaRPr>
          </a:p>
          <a:p>
            <a:r>
              <a:rPr lang="en-US" sz="3600" b="1" dirty="0">
                <a:effectLst/>
                <a:latin typeface="Montserrat" pitchFamily="2" charset="77"/>
              </a:rPr>
              <a:t>Title - Montserrat Bold (36 pt.)</a:t>
            </a:r>
            <a:endParaRPr lang="en-US" sz="3600" dirty="0">
              <a:effectLst/>
              <a:latin typeface="Montserra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0F0AA7-EF91-B0D0-6AD5-CDD1727A8021}"/>
              </a:ext>
            </a:extLst>
          </p:cNvPr>
          <p:cNvSpPr/>
          <p:nvPr/>
        </p:nvSpPr>
        <p:spPr>
          <a:xfrm>
            <a:off x="0" y="6549081"/>
            <a:ext cx="12192000" cy="308919"/>
          </a:xfrm>
          <a:prstGeom prst="rect">
            <a:avLst/>
          </a:prstGeom>
          <a:solidFill>
            <a:srgbClr val="ECC2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8EF90D-958B-984A-49D5-C34346376679}"/>
              </a:ext>
            </a:extLst>
          </p:cNvPr>
          <p:cNvSpPr txBox="1"/>
          <p:nvPr/>
        </p:nvSpPr>
        <p:spPr>
          <a:xfrm>
            <a:off x="1020462" y="647773"/>
            <a:ext cx="781461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rgbClr val="211D1E"/>
                </a:solidFill>
                <a:effectLst/>
                <a:latin typeface="Montserrat" pitchFamily="2" charset="77"/>
              </a:rPr>
              <a:t>Set 3 - Slide option 1 </a:t>
            </a:r>
            <a:endParaRPr lang="en-US" sz="3000" dirty="0">
              <a:solidFill>
                <a:srgbClr val="211D1E"/>
              </a:solidFill>
              <a:effectLst/>
              <a:latin typeface="Montserrat" pitchFamily="2" charset="77"/>
            </a:endParaRPr>
          </a:p>
          <a:p>
            <a:r>
              <a:rPr lang="en-US" sz="3000" b="1" dirty="0">
                <a:solidFill>
                  <a:srgbClr val="211D1E"/>
                </a:solidFill>
                <a:effectLst/>
                <a:latin typeface="Montserrat" pitchFamily="2" charset="77"/>
              </a:rPr>
              <a:t>Header - Montserrat Bold (30 pt.) </a:t>
            </a:r>
            <a:endParaRPr lang="en-US" sz="3000" dirty="0">
              <a:solidFill>
                <a:srgbClr val="211D1E"/>
              </a:solidFill>
              <a:effectLst/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9D22B-5A04-29E9-89F5-B7B3AAA6FD5B}"/>
              </a:ext>
            </a:extLst>
          </p:cNvPr>
          <p:cNvSpPr txBox="1"/>
          <p:nvPr/>
        </p:nvSpPr>
        <p:spPr>
          <a:xfrm>
            <a:off x="1020462" y="1871092"/>
            <a:ext cx="7814619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54555A"/>
                </a:solidFill>
                <a:effectLst/>
                <a:latin typeface="Montserrat" pitchFamily="2" charset="77"/>
              </a:rPr>
              <a:t>Sub-head - Montserrat </a:t>
            </a:r>
            <a:r>
              <a:rPr lang="en-US" sz="2400" b="1" dirty="0" err="1">
                <a:solidFill>
                  <a:srgbClr val="54555A"/>
                </a:solidFill>
                <a:effectLst/>
                <a:latin typeface="Montserrat" pitchFamily="2" charset="77"/>
              </a:rPr>
              <a:t>SemiBold</a:t>
            </a:r>
            <a:r>
              <a:rPr lang="en-US" sz="2400" b="1" dirty="0">
                <a:solidFill>
                  <a:srgbClr val="54555A"/>
                </a:solidFill>
                <a:effectLst/>
                <a:latin typeface="Montserrat" pitchFamily="2" charset="77"/>
              </a:rPr>
              <a:t> (24 pt.)</a:t>
            </a:r>
            <a:endParaRPr lang="en-US" sz="2400" dirty="0">
              <a:solidFill>
                <a:srgbClr val="54555A"/>
              </a:solidFill>
              <a:effectLst/>
              <a:latin typeface="Montserrat SemiBold" pitchFamily="2" charset="77"/>
            </a:endParaRPr>
          </a:p>
          <a:p>
            <a:r>
              <a:rPr lang="en-US" sz="1400" b="1" dirty="0">
                <a:solidFill>
                  <a:srgbClr val="54555A"/>
                </a:solidFill>
                <a:effectLst/>
                <a:latin typeface="Montserrat" pitchFamily="2" charset="77"/>
              </a:rPr>
              <a:t>Font is available for download at https://</a:t>
            </a:r>
            <a:r>
              <a:rPr lang="en-US" sz="1400" b="1" dirty="0" err="1">
                <a:solidFill>
                  <a:srgbClr val="54555A"/>
                </a:solidFill>
                <a:effectLst/>
                <a:latin typeface="Montserrat" pitchFamily="2" charset="77"/>
              </a:rPr>
              <a:t>fonts.google.com</a:t>
            </a:r>
            <a:r>
              <a:rPr lang="en-US" sz="1400" b="1" dirty="0">
                <a:solidFill>
                  <a:srgbClr val="54555A"/>
                </a:solidFill>
                <a:effectLst/>
                <a:latin typeface="Montserrat" pitchFamily="2" charset="77"/>
              </a:rPr>
              <a:t>/specimen/Montserrat</a:t>
            </a:r>
            <a:endParaRPr lang="en-US" sz="1400" dirty="0">
              <a:solidFill>
                <a:srgbClr val="54555A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21BBD-99B0-7DCB-9019-074E5900C55C}"/>
              </a:ext>
            </a:extLst>
          </p:cNvPr>
          <p:cNvSpPr txBox="1"/>
          <p:nvPr/>
        </p:nvSpPr>
        <p:spPr>
          <a:xfrm>
            <a:off x="1020462" y="2847276"/>
            <a:ext cx="781461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Content - Roboto Serif Medium (18 pt.)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Fonts are available for download </a:t>
            </a:r>
            <a:r>
              <a:rPr lang="en-US" dirty="0">
                <a:solidFill>
                  <a:srgbClr val="54555A"/>
                </a:solidFill>
                <a:latin typeface="Montserrat Medium" pitchFamily="2" charset="77"/>
                <a:cs typeface="Roboto Serif 20pt" pitchFamily="2" charset="77"/>
              </a:rPr>
              <a:t>at </a:t>
            </a: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https://</a:t>
            </a:r>
            <a:r>
              <a:rPr lang="en-US" dirty="0" err="1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fonts.google.com</a:t>
            </a: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/specimen/</a:t>
            </a:r>
            <a:r>
              <a:rPr lang="en-US" dirty="0" err="1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Roboto+Serif</a:t>
            </a:r>
            <a:endParaRPr lang="en-US" dirty="0">
              <a:solidFill>
                <a:srgbClr val="54555A"/>
              </a:solidFill>
              <a:effectLst/>
              <a:latin typeface="Montserrat Medium" pitchFamily="2" charset="77"/>
              <a:cs typeface="Roboto Serif 20p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Lorem ipsum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Lorem ipsum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Montserrat Medium" pitchFamily="2" charset="77"/>
                <a:cs typeface="Roboto Serif 20pt" pitchFamily="2" charset="77"/>
              </a:rPr>
              <a:t>Lorem ipsum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F5AFD7-C492-A69C-6617-4E41E2A5DB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00053" y="5639315"/>
            <a:ext cx="1883374" cy="5322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C2F1C4-C34D-E2C5-C428-F84C57072147}"/>
              </a:ext>
            </a:extLst>
          </p:cNvPr>
          <p:cNvSpPr/>
          <p:nvPr/>
        </p:nvSpPr>
        <p:spPr>
          <a:xfrm>
            <a:off x="0" y="6549081"/>
            <a:ext cx="12192000" cy="308919"/>
          </a:xfrm>
          <a:prstGeom prst="rect">
            <a:avLst/>
          </a:prstGeom>
          <a:solidFill>
            <a:srgbClr val="ECC2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0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BF8CF33-ECB6-F898-0A24-CB2855C165C3}"/>
              </a:ext>
            </a:extLst>
          </p:cNvPr>
          <p:cNvSpPr txBox="1"/>
          <p:nvPr/>
        </p:nvSpPr>
        <p:spPr>
          <a:xfrm>
            <a:off x="1020462" y="691979"/>
            <a:ext cx="781461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>
                <a:solidFill>
                  <a:srgbClr val="211D1E"/>
                </a:solidFill>
                <a:effectLst/>
                <a:latin typeface="Montserrat" pitchFamily="2" charset="77"/>
              </a:rPr>
              <a:t>Set 3 </a:t>
            </a:r>
            <a:r>
              <a:rPr lang="en-US" sz="3000" b="1" dirty="0">
                <a:solidFill>
                  <a:srgbClr val="211D1E"/>
                </a:solidFill>
                <a:effectLst/>
                <a:latin typeface="Montserrat" pitchFamily="2" charset="77"/>
              </a:rPr>
              <a:t>- Slide option 2 </a:t>
            </a:r>
            <a:endParaRPr lang="en-US" sz="3000" dirty="0">
              <a:solidFill>
                <a:srgbClr val="211D1E"/>
              </a:solidFill>
              <a:effectLst/>
              <a:latin typeface="Montserrat" pitchFamily="2" charset="77"/>
            </a:endParaRPr>
          </a:p>
          <a:p>
            <a:r>
              <a:rPr lang="en-US" sz="3000" b="1" dirty="0">
                <a:solidFill>
                  <a:srgbClr val="211D1E"/>
                </a:solidFill>
                <a:effectLst/>
                <a:latin typeface="Montserrat" pitchFamily="2" charset="77"/>
              </a:rPr>
              <a:t>Header - Montserrat Bold (30 pt.) </a:t>
            </a:r>
            <a:endParaRPr lang="en-US" sz="3000" dirty="0">
              <a:solidFill>
                <a:srgbClr val="211D1E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A1793-7DA0-0086-EA13-EDB8CFC6FE49}"/>
              </a:ext>
            </a:extLst>
          </p:cNvPr>
          <p:cNvSpPr txBox="1"/>
          <p:nvPr/>
        </p:nvSpPr>
        <p:spPr>
          <a:xfrm>
            <a:off x="1020462" y="1915298"/>
            <a:ext cx="7814619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54555A"/>
                </a:solidFill>
                <a:effectLst/>
                <a:latin typeface="Montserrat" pitchFamily="2" charset="77"/>
              </a:rPr>
              <a:t>Sub-head - Montserrat </a:t>
            </a:r>
            <a:r>
              <a:rPr lang="en-US" sz="2400" b="1" dirty="0" err="1">
                <a:solidFill>
                  <a:srgbClr val="54555A"/>
                </a:solidFill>
                <a:effectLst/>
                <a:latin typeface="Montserrat" pitchFamily="2" charset="77"/>
              </a:rPr>
              <a:t>SemiBold</a:t>
            </a:r>
            <a:r>
              <a:rPr lang="en-US" sz="2400" b="1" dirty="0">
                <a:solidFill>
                  <a:srgbClr val="54555A"/>
                </a:solidFill>
                <a:effectLst/>
                <a:latin typeface="Montserrat" pitchFamily="2" charset="77"/>
              </a:rPr>
              <a:t> (24 pt.)</a:t>
            </a:r>
            <a:endParaRPr lang="en-US" sz="2400" dirty="0">
              <a:solidFill>
                <a:srgbClr val="54555A"/>
              </a:solidFill>
              <a:effectLst/>
              <a:latin typeface="Montserrat SemiBold" pitchFamily="2" charset="77"/>
            </a:endParaRPr>
          </a:p>
          <a:p>
            <a:r>
              <a:rPr lang="en-US" sz="1400" b="1" dirty="0">
                <a:solidFill>
                  <a:srgbClr val="54555A"/>
                </a:solidFill>
                <a:effectLst/>
                <a:latin typeface="Montserrat" pitchFamily="2" charset="77"/>
              </a:rPr>
              <a:t>Font is available for download at https://</a:t>
            </a:r>
            <a:r>
              <a:rPr lang="en-US" sz="1400" b="1" dirty="0" err="1">
                <a:solidFill>
                  <a:srgbClr val="54555A"/>
                </a:solidFill>
                <a:effectLst/>
                <a:latin typeface="Montserrat" pitchFamily="2" charset="77"/>
              </a:rPr>
              <a:t>fonts.google.com</a:t>
            </a:r>
            <a:r>
              <a:rPr lang="en-US" sz="1400" b="1" dirty="0">
                <a:solidFill>
                  <a:srgbClr val="54555A"/>
                </a:solidFill>
                <a:effectLst/>
                <a:latin typeface="Montserrat" pitchFamily="2" charset="77"/>
              </a:rPr>
              <a:t>/specimen/Montserrat</a:t>
            </a:r>
            <a:endParaRPr lang="en-US" sz="1400" dirty="0">
              <a:solidFill>
                <a:srgbClr val="54555A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7EB7D-F835-AFE2-0D80-B25CF0A9058E}"/>
              </a:ext>
            </a:extLst>
          </p:cNvPr>
          <p:cNvSpPr txBox="1"/>
          <p:nvPr/>
        </p:nvSpPr>
        <p:spPr>
          <a:xfrm>
            <a:off x="1020462" y="2891482"/>
            <a:ext cx="781461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Content - Roboto Serif Medium (18 pt.)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Fonts are available for download </a:t>
            </a:r>
            <a:r>
              <a:rPr lang="en-US" dirty="0">
                <a:solidFill>
                  <a:srgbClr val="54555A"/>
                </a:solidFill>
                <a:latin typeface="Roboto Serif 20pt" pitchFamily="2" charset="77"/>
                <a:cs typeface="Roboto Serif 20pt" pitchFamily="2" charset="77"/>
              </a:rPr>
              <a:t>at </a:t>
            </a: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https://</a:t>
            </a:r>
            <a:r>
              <a:rPr lang="en-US" dirty="0" err="1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fonts.google.com</a:t>
            </a: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/specimen/</a:t>
            </a:r>
            <a:r>
              <a:rPr lang="en-US" dirty="0" err="1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Roboto+Serif</a:t>
            </a:r>
            <a:endParaRPr lang="en-US" dirty="0">
              <a:solidFill>
                <a:srgbClr val="54555A"/>
              </a:solidFill>
              <a:effectLst/>
              <a:latin typeface="Roboto Serif 20pt" pitchFamily="2" charset="77"/>
              <a:cs typeface="Roboto Serif 20p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Lorem ipsum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Lorem ipsum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4555A"/>
                </a:solidFill>
                <a:effectLst/>
                <a:latin typeface="Roboto Serif 20pt" pitchFamily="2" charset="77"/>
                <a:cs typeface="Roboto Serif 20pt" pitchFamily="2" charset="77"/>
              </a:rPr>
              <a:t>Lorem ipsum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5CF2C5-07F8-B5CE-92AD-8C2C570A36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00053" y="5639315"/>
            <a:ext cx="1883374" cy="53225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76C6F7-D3B8-653D-4211-CC0154FE8855}"/>
              </a:ext>
            </a:extLst>
          </p:cNvPr>
          <p:cNvSpPr/>
          <p:nvPr/>
        </p:nvSpPr>
        <p:spPr>
          <a:xfrm>
            <a:off x="0" y="6549081"/>
            <a:ext cx="12192000" cy="308919"/>
          </a:xfrm>
          <a:prstGeom prst="rect">
            <a:avLst/>
          </a:prstGeom>
          <a:solidFill>
            <a:srgbClr val="5456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161</Words>
  <Application>Microsoft Macintosh PowerPoint</Application>
  <PresentationFormat>Widescreen</PresentationFormat>
  <Paragraphs>21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Aptos</vt:lpstr>
      <vt:lpstr>Aptos Display</vt:lpstr>
      <vt:lpstr>Arial</vt:lpstr>
      <vt:lpstr>Montserrat</vt:lpstr>
      <vt:lpstr>Montserrat Medium</vt:lpstr>
      <vt:lpstr>Montserrat SemiBold</vt:lpstr>
      <vt:lpstr>Roboto Serif 20pt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Graves</dc:creator>
  <cp:lastModifiedBy>Kelly Graves</cp:lastModifiedBy>
  <cp:revision>4</cp:revision>
  <dcterms:created xsi:type="dcterms:W3CDTF">2024-06-04T15:15:31Z</dcterms:created>
  <dcterms:modified xsi:type="dcterms:W3CDTF">2024-06-04T19:46:42Z</dcterms:modified>
</cp:coreProperties>
</file>