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C25E"/>
    <a:srgbClr val="545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/>
    <p:restoredTop sz="94694"/>
  </p:normalViewPr>
  <p:slideViewPr>
    <p:cSldViewPr snapToGrid="0">
      <p:cViewPr varScale="1">
        <p:scale>
          <a:sx n="117" d="100"/>
          <a:sy n="117" d="100"/>
        </p:scale>
        <p:origin x="5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6D356-0005-5AE3-1F4C-FF432A1F2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0FEADE-94CE-5494-11CC-2DAA440215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181CA7-0F13-95CD-E2D6-0B667805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FD0A2-589F-3F30-097F-0A598E848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6F1BA-8309-2436-216C-4913A75CF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0BCC7-692E-872C-3EBA-C6A68301F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71BD5-E3BF-9569-3E3F-E6303B96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5B3A1-51AF-7A13-933A-A357089BD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341B8-B08C-AE47-2265-E42E92C9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43718-49A0-5A26-EBC1-3E9ECB0E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4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9DC8CF-02AB-9877-C34C-B876BCEE93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AA411-9EE8-2F5E-E932-ADFCDDD63A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95896-81A6-DBEA-1353-7A12D408A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918F5-721A-59ED-A909-33CB0298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EDE2C-41E8-0BCC-DE44-B2CBCE76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3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1695-BEA0-49D6-BF11-C5A594A56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BB314D-AB7A-29DA-6F34-0778CF8B6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D4B90-358E-36F9-3998-4791E79A8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1ABAC-0C26-4887-5F71-38B5D2BD6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E0E64-069A-C6CE-83B9-EAC8FC273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40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0E356-D2E9-5211-B61D-871CCB53A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DD5BC-CA55-5AF3-D16F-572F7F13D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6C2D4-CDF4-C8D9-62D7-9C541812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962B-5DFF-605A-E7BF-079D82BD6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070E5-75F8-E75C-8430-A89E234A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B472-40CF-A2F5-0FC3-CB5D2981D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56D03-BF8D-9AE9-5B5A-9491C6AAF7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A3003-7995-59CF-FEA7-351929D64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53C46-103E-7A19-C113-A25F13C4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538F2-906F-0F1D-F282-7D10EA153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5905C-A5A2-53F8-C426-A0C0CC55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867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EE06F-03D9-C48D-ED17-2BBA73302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71EB8F-89AE-47F0-AD67-64A929799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D26A70-66E9-7EB3-F852-C7FB9BAAE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B5397E-1C0A-B01B-8B9E-98377FBFF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AD533C-C84C-6337-926E-E002A52CEC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8F1D81-BD12-87AF-25A0-C7C50A35A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026D8-70E7-210C-2F9C-BE8DB7DE0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90D74-1426-24D2-F3C5-6A58D26A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9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2F04D-5AA6-1F1F-39B4-10E58DCA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1AA963-19CB-4624-B799-59B92198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78D9C-C976-3BBF-AB0B-8291647BF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C5CFE1-D3DF-5775-4EFC-441BF5FD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50AE1C-2496-1424-DE51-77AF98E4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65264-757C-08F0-5101-C390D4D13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2D1FD-A723-1EB1-87F5-4CA6B48B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6A83-E4CF-EBFA-0DD1-78B1B4A64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88A2E-0CF4-0909-4944-D36620701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44DDB-AF3F-16D6-B1C4-43E6F63AE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16B03-D365-E93A-C751-B87A1739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69C3B-EC3D-C9F2-ECB1-E28162F6C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12ADF-570B-ED7A-95A2-AB2F2EA5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85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4C7DA-0B93-7907-B536-7BEEE7F75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B1F005-2F49-2CF9-CDF4-38F677D0C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F0D32-64F5-395A-624F-D1281B84C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128B9F-CD02-9CC5-7261-6C6B5F20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FE73C-8B9D-6AC5-E968-1B644A615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20C94-6931-E8A3-4836-1D948A0A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40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E47FC-F51F-B95F-D565-2C626F57B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49EAB-D53B-F1D2-1FCC-FD9A3433E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9BDD6-2986-529B-AB50-9F019B053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410689-B2AD-4049-AC71-893DF7710787}" type="datetimeFigureOut">
              <a:rPr lang="en-US" smtClean="0"/>
              <a:t>6/4/24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D6BEF-506B-0D96-1275-9A33D90290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1B5DC-EB04-4079-B09A-741AD26AA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C77065-D6C0-944B-8437-999E481C7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D8D7B704-3681-F6E8-CF92-54175C91346C}"/>
              </a:ext>
            </a:extLst>
          </p:cNvPr>
          <p:cNvGrpSpPr/>
          <p:nvPr/>
        </p:nvGrpSpPr>
        <p:grpSpPr>
          <a:xfrm>
            <a:off x="0" y="424764"/>
            <a:ext cx="2916194" cy="810147"/>
            <a:chOff x="0" y="424764"/>
            <a:chExt cx="2916194" cy="810147"/>
          </a:xfrm>
        </p:grpSpPr>
        <p:pic>
          <p:nvPicPr>
            <p:cNvPr id="7" name="Picture 6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31A60D9A-D27A-0900-22D8-584AC650F6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0462" y="424764"/>
              <a:ext cx="1895732" cy="535750"/>
            </a:xfrm>
            <a:prstGeom prst="rect">
              <a:avLst/>
            </a:prstGeom>
          </p:spPr>
        </p:pic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64CE38D-E981-473B-7E23-B7E671C58D7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34911"/>
              <a:ext cx="2916194" cy="0"/>
            </a:xfrm>
            <a:prstGeom prst="line">
              <a:avLst/>
            </a:prstGeom>
            <a:ln w="76200">
              <a:solidFill>
                <a:srgbClr val="ECC2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03C13144-DF3F-B29E-D5F6-C04D9840176D}"/>
              </a:ext>
            </a:extLst>
          </p:cNvPr>
          <p:cNvSpPr txBox="1"/>
          <p:nvPr/>
        </p:nvSpPr>
        <p:spPr>
          <a:xfrm>
            <a:off x="1020462" y="2471351"/>
            <a:ext cx="10187116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0" b="1" dirty="0">
                <a:effectLst/>
                <a:latin typeface="Montserrat" pitchFamily="2" charset="77"/>
              </a:rPr>
              <a:t>DePauw PowerPoint</a:t>
            </a:r>
            <a:endParaRPr lang="en-US" sz="4800" dirty="0">
              <a:effectLst/>
              <a:latin typeface="Montserrat" pitchFamily="2" charset="77"/>
            </a:endParaRPr>
          </a:p>
          <a:p>
            <a:r>
              <a:rPr lang="en-US" sz="4800" b="1" dirty="0">
                <a:effectLst/>
                <a:latin typeface="Montserrat" pitchFamily="2" charset="77"/>
              </a:rPr>
              <a:t>Template - Set # 1</a:t>
            </a:r>
            <a:endParaRPr lang="en-US" sz="4800" dirty="0">
              <a:effectLst/>
              <a:latin typeface="Montserrat" pitchFamily="2" charset="77"/>
            </a:endParaRPr>
          </a:p>
          <a:p>
            <a:r>
              <a:rPr lang="en-US" sz="4800" b="1" dirty="0">
                <a:effectLst/>
                <a:latin typeface="Montserrat" pitchFamily="2" charset="77"/>
              </a:rPr>
              <a:t>Title - Montserrat Bold (48 pt.)</a:t>
            </a:r>
            <a:endParaRPr lang="en-US" sz="4800" dirty="0">
              <a:effectLst/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1511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E06FBD-1137-7EEE-745D-AA7CEC72195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61000">
                <a:schemeClr val="bg1">
                  <a:alpha val="86000"/>
                </a:schemeClr>
              </a:gs>
              <a:gs pos="100000">
                <a:srgbClr val="ECC25E">
                  <a:alpha val="62136"/>
                </a:srgb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rgbClr val="ECC25E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E4DC4A2-5DB0-6D84-6840-A71E741B447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424764"/>
            <a:ext cx="2916194" cy="810147"/>
            <a:chOff x="0" y="424764"/>
            <a:chExt cx="2916194" cy="810147"/>
          </a:xfrm>
        </p:grpSpPr>
        <p:pic>
          <p:nvPicPr>
            <p:cNvPr id="3" name="Picture 2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BFCB6F06-600C-2F4E-ED0E-627947288B3C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0462" y="424764"/>
              <a:ext cx="1895732" cy="535750"/>
            </a:xfrm>
            <a:prstGeom prst="rect">
              <a:avLst/>
            </a:prstGeom>
          </p:spPr>
        </p:pic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B6C2248C-62A7-8575-30D9-28BAE8B3A535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1234911"/>
              <a:ext cx="2916194" cy="0"/>
            </a:xfrm>
            <a:prstGeom prst="line">
              <a:avLst/>
            </a:prstGeom>
            <a:ln w="76200">
              <a:solidFill>
                <a:srgbClr val="ECC2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58EF90D-958B-984A-49D5-C34346376679}"/>
              </a:ext>
            </a:extLst>
          </p:cNvPr>
          <p:cNvSpPr txBox="1"/>
          <p:nvPr/>
        </p:nvSpPr>
        <p:spPr>
          <a:xfrm>
            <a:off x="1020462" y="1631092"/>
            <a:ext cx="781461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Set # 1 - Slide option 1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Header - Montserrat Bold (30 pt.)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09D22B-5A04-29E9-89F5-B7B3AAA6FD5B}"/>
              </a:ext>
            </a:extLst>
          </p:cNvPr>
          <p:cNvSpPr txBox="1"/>
          <p:nvPr/>
        </p:nvSpPr>
        <p:spPr>
          <a:xfrm>
            <a:off x="1020462" y="2854411"/>
            <a:ext cx="781461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Sub-head - Montserrat </a:t>
            </a:r>
            <a:r>
              <a:rPr lang="en-US" sz="2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SemiBold</a:t>
            </a:r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 (24 pt.)</a:t>
            </a:r>
            <a:endParaRPr lang="en-US" sz="2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  <a:p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Font is available for download at https://</a:t>
            </a:r>
            <a:r>
              <a:rPr lang="en-US" sz="1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fonts.google.com</a:t>
            </a:r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/specimen/Montserrat</a:t>
            </a:r>
            <a:endParaRPr lang="en-US" sz="1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421BBD-99B0-7DCB-9019-074E5900C55C}"/>
              </a:ext>
            </a:extLst>
          </p:cNvPr>
          <p:cNvSpPr txBox="1"/>
          <p:nvPr/>
        </p:nvSpPr>
        <p:spPr>
          <a:xfrm>
            <a:off x="1020462" y="3830595"/>
            <a:ext cx="7814619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Content - Roboto Serif Medium (18 pt.)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 are available for download </a:t>
            </a:r>
            <a:r>
              <a:rPr lang="en-US" dirty="0">
                <a:solidFill>
                  <a:srgbClr val="54555A"/>
                </a:solidFill>
                <a:latin typeface="Roboto Serif 20pt" pitchFamily="2" charset="77"/>
                <a:cs typeface="Roboto Serif 20pt" pitchFamily="2" charset="77"/>
              </a:rPr>
              <a:t>at 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https://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fonts.google.com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/specimen/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Roboto+Serif</a:t>
            </a:r>
            <a:endParaRPr lang="en-US" dirty="0">
              <a:solidFill>
                <a:srgbClr val="54555A"/>
              </a:solidFill>
              <a:effectLst/>
              <a:latin typeface="Roboto Serif 20pt" pitchFamily="2" charset="77"/>
              <a:cs typeface="Roboto Serif 20p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E9D8E1-EC28-200D-B7ED-2066CFF8F402}"/>
              </a:ext>
            </a:extLst>
          </p:cNvPr>
          <p:cNvCxnSpPr/>
          <p:nvPr/>
        </p:nvCxnSpPr>
        <p:spPr>
          <a:xfrm>
            <a:off x="9354065" y="1631092"/>
            <a:ext cx="0" cy="4534930"/>
          </a:xfrm>
          <a:prstGeom prst="line">
            <a:avLst/>
          </a:prstGeom>
          <a:ln w="12700">
            <a:solidFill>
              <a:srgbClr val="5456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1711A72-285E-1FD0-5C11-3CC534588C27}"/>
              </a:ext>
            </a:extLst>
          </p:cNvPr>
          <p:cNvSpPr txBox="1"/>
          <p:nvPr/>
        </p:nvSpPr>
        <p:spPr>
          <a:xfrm>
            <a:off x="9675343" y="1631092"/>
            <a:ext cx="1915295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effectLst/>
                <a:latin typeface="Roboto Serif 20pt Medium" pitchFamily="2" charset="77"/>
                <a:cs typeface="Roboto Serif 20pt Medium" pitchFamily="2" charset="77"/>
              </a:rPr>
              <a:t>With or without Sidebar</a:t>
            </a:r>
          </a:p>
          <a:p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Lorem ipsum dolor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consectetur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adipiscing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elit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sed do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eiusmod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incididunt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labore et dolore magna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Vulputate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felis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imperdiet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proin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leo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Nam libero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justo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laoreet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Nulla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facilisi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cras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feugiat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pretium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 </a:t>
            </a:r>
          </a:p>
          <a:p>
            <a:b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</a:b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  <a:p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Sollicitudin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sagittis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Donec ac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Tellus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mauris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a diam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maecenas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sed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enim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sem. Quis ipsum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suspendisse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gravida dictum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fusce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placerat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Nisi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vitae auctor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augue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ut.</a:t>
            </a: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9034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2EB0946-DE0D-A329-74A4-8F217298CCC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CC25E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48B771D-A1C7-CABB-C340-474952890FF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424764"/>
            <a:ext cx="2916194" cy="810147"/>
            <a:chOff x="0" y="424764"/>
            <a:chExt cx="2916194" cy="810147"/>
          </a:xfrm>
        </p:grpSpPr>
        <p:pic>
          <p:nvPicPr>
            <p:cNvPr id="9" name="Picture 8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9E731BFB-55C9-8F63-9009-30604C41E754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0462" y="424764"/>
              <a:ext cx="1895732" cy="535750"/>
            </a:xfrm>
            <a:prstGeom prst="rect">
              <a:avLst/>
            </a:prstGeom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EC18D93-260C-A86F-B0A6-208D5981FD4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1234911"/>
              <a:ext cx="2916194" cy="0"/>
            </a:xfrm>
            <a:prstGeom prst="line">
              <a:avLst/>
            </a:prstGeom>
            <a:ln w="76200">
              <a:solidFill>
                <a:srgbClr val="ECC2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BF8CF33-ECB6-F898-0A24-CB2855C165C3}"/>
              </a:ext>
            </a:extLst>
          </p:cNvPr>
          <p:cNvSpPr txBox="1"/>
          <p:nvPr/>
        </p:nvSpPr>
        <p:spPr>
          <a:xfrm>
            <a:off x="1020462" y="1631092"/>
            <a:ext cx="781461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Set # 1 - Slide option 2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Header - Montserrat Bold (30 pt.)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DA1793-7DA0-0086-EA13-EDB8CFC6FE49}"/>
              </a:ext>
            </a:extLst>
          </p:cNvPr>
          <p:cNvSpPr txBox="1"/>
          <p:nvPr/>
        </p:nvSpPr>
        <p:spPr>
          <a:xfrm>
            <a:off x="1020462" y="2854411"/>
            <a:ext cx="781461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Sub-head - Montserrat </a:t>
            </a:r>
            <a:r>
              <a:rPr lang="en-US" sz="2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SemiBold</a:t>
            </a:r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 (24 pt.)</a:t>
            </a:r>
            <a:endParaRPr lang="en-US" sz="2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  <a:p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Font is available for download at https://</a:t>
            </a:r>
            <a:r>
              <a:rPr lang="en-US" sz="1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fonts.google.com</a:t>
            </a:r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/specimen/Montserrat</a:t>
            </a:r>
            <a:endParaRPr lang="en-US" sz="1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87EB7D-F835-AFE2-0D80-B25CF0A9058E}"/>
              </a:ext>
            </a:extLst>
          </p:cNvPr>
          <p:cNvSpPr txBox="1"/>
          <p:nvPr/>
        </p:nvSpPr>
        <p:spPr>
          <a:xfrm>
            <a:off x="1020462" y="3830595"/>
            <a:ext cx="7814619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Content - Roboto Serif Medium (18 pt.)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 are available for download </a:t>
            </a:r>
            <a:r>
              <a:rPr lang="en-US" dirty="0">
                <a:solidFill>
                  <a:srgbClr val="54555A"/>
                </a:solidFill>
                <a:latin typeface="Roboto Serif 20pt" pitchFamily="2" charset="77"/>
                <a:cs typeface="Roboto Serif 20pt" pitchFamily="2" charset="77"/>
              </a:rPr>
              <a:t>at 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https://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fonts.google.com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/specimen/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Roboto+Serif</a:t>
            </a:r>
            <a:endParaRPr lang="en-US" dirty="0">
              <a:solidFill>
                <a:srgbClr val="54555A"/>
              </a:solidFill>
              <a:effectLst/>
              <a:latin typeface="Roboto Serif 20pt" pitchFamily="2" charset="77"/>
              <a:cs typeface="Roboto Serif 20p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FBD6A-73DA-202A-3E82-3EE7DF702AC6}"/>
              </a:ext>
            </a:extLst>
          </p:cNvPr>
          <p:cNvCxnSpPr/>
          <p:nvPr/>
        </p:nvCxnSpPr>
        <p:spPr>
          <a:xfrm>
            <a:off x="9354065" y="1631092"/>
            <a:ext cx="0" cy="4534930"/>
          </a:xfrm>
          <a:prstGeom prst="line">
            <a:avLst/>
          </a:prstGeom>
          <a:ln w="12700">
            <a:solidFill>
              <a:srgbClr val="5456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A34F61F-3E87-2A4A-4AF2-DE518575D004}"/>
              </a:ext>
            </a:extLst>
          </p:cNvPr>
          <p:cNvSpPr txBox="1"/>
          <p:nvPr/>
        </p:nvSpPr>
        <p:spPr>
          <a:xfrm>
            <a:off x="9675343" y="1631092"/>
            <a:ext cx="1915295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effectLst/>
                <a:latin typeface="Roboto Serif 20pt Medium" pitchFamily="2" charset="77"/>
                <a:cs typeface="Roboto Serif 20pt Medium" pitchFamily="2" charset="77"/>
              </a:rPr>
              <a:t>With or without Sidebar</a:t>
            </a:r>
          </a:p>
          <a:p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Lorem ipsum dolor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consectetur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adipiscing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elit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sed do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eiusmod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incididunt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labore et dolore magna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Vulputate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felis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imperdiet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proin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leo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Nam libero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justo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laoreet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Nulla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facilisi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cras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feugiat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pretium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 </a:t>
            </a:r>
          </a:p>
          <a:p>
            <a:b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</a:b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  <a:p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Sollicitudin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sagittis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Donec ac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Tellus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mauris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a diam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maecenas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sed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enim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sem. Quis ipsum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suspendisse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gravida dictum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fusce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placerat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Nisi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vitae auctor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augue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ut.</a:t>
            </a: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6672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16261E9-4E94-B1CE-3C81-FB1D19782D8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0" y="424764"/>
            <a:ext cx="2916194" cy="810147"/>
            <a:chOff x="0" y="424764"/>
            <a:chExt cx="2916194" cy="810147"/>
          </a:xfrm>
        </p:grpSpPr>
        <p:pic>
          <p:nvPicPr>
            <p:cNvPr id="7" name="Picture 6" descr="A black background with a black square&#10;&#10;Description automatically generated with medium confidence">
              <a:extLst>
                <a:ext uri="{FF2B5EF4-FFF2-40B4-BE49-F238E27FC236}">
                  <a16:creationId xmlns:a16="http://schemas.microsoft.com/office/drawing/2014/main" id="{36D31DAA-13CF-6832-C593-8FE2DA45411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20462" y="424764"/>
              <a:ext cx="1895732" cy="535750"/>
            </a:xfrm>
            <a:prstGeom prst="rect">
              <a:avLst/>
            </a:prstGeom>
          </p:spPr>
        </p:pic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956CC45-EB50-3360-E153-C0562CE47214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0" y="1234911"/>
              <a:ext cx="2916194" cy="0"/>
            </a:xfrm>
            <a:prstGeom prst="line">
              <a:avLst/>
            </a:prstGeom>
            <a:ln w="76200">
              <a:solidFill>
                <a:srgbClr val="ECC25E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36D68B4-F952-6126-E8A4-B4B0B07C3310}"/>
              </a:ext>
            </a:extLst>
          </p:cNvPr>
          <p:cNvSpPr txBox="1"/>
          <p:nvPr/>
        </p:nvSpPr>
        <p:spPr>
          <a:xfrm>
            <a:off x="1020462" y="1631092"/>
            <a:ext cx="7814619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Set # 1 - Slide option 3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  <a:p>
            <a:r>
              <a:rPr lang="en-US" sz="3000" b="1" dirty="0">
                <a:solidFill>
                  <a:srgbClr val="211D1E"/>
                </a:solidFill>
                <a:effectLst/>
                <a:latin typeface="Montserrat" pitchFamily="2" charset="77"/>
              </a:rPr>
              <a:t>Header - Montserrat Bold (30 pt.) </a:t>
            </a:r>
            <a:endParaRPr lang="en-US" sz="3000" dirty="0">
              <a:solidFill>
                <a:srgbClr val="211D1E"/>
              </a:solidFill>
              <a:effectLst/>
              <a:latin typeface="Montserrat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EECFA1-DEE9-693D-51C7-70E0851363E2}"/>
              </a:ext>
            </a:extLst>
          </p:cNvPr>
          <p:cNvSpPr txBox="1"/>
          <p:nvPr/>
        </p:nvSpPr>
        <p:spPr>
          <a:xfrm>
            <a:off x="1020462" y="2854411"/>
            <a:ext cx="7814619" cy="5847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Sub-head - Montserrat </a:t>
            </a:r>
            <a:r>
              <a:rPr lang="en-US" sz="2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SemiBold</a:t>
            </a:r>
            <a:r>
              <a:rPr lang="en-US" sz="2400" b="1" dirty="0">
                <a:solidFill>
                  <a:srgbClr val="54555A"/>
                </a:solidFill>
                <a:effectLst/>
                <a:latin typeface="Montserrat" pitchFamily="2" charset="77"/>
              </a:rPr>
              <a:t> (24 pt.)</a:t>
            </a:r>
            <a:endParaRPr lang="en-US" sz="2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  <a:p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Font is available for download at https://</a:t>
            </a:r>
            <a:r>
              <a:rPr lang="en-US" sz="1400" b="1" dirty="0" err="1">
                <a:solidFill>
                  <a:srgbClr val="54555A"/>
                </a:solidFill>
                <a:effectLst/>
                <a:latin typeface="Montserrat" pitchFamily="2" charset="77"/>
              </a:rPr>
              <a:t>fonts.google.com</a:t>
            </a:r>
            <a:r>
              <a:rPr lang="en-US" sz="1400" b="1" dirty="0">
                <a:solidFill>
                  <a:srgbClr val="54555A"/>
                </a:solidFill>
                <a:effectLst/>
                <a:latin typeface="Montserrat" pitchFamily="2" charset="77"/>
              </a:rPr>
              <a:t>/specimen/Montserrat</a:t>
            </a:r>
            <a:endParaRPr lang="en-US" sz="1400" dirty="0">
              <a:solidFill>
                <a:srgbClr val="54555A"/>
              </a:solidFill>
              <a:effectLst/>
              <a:latin typeface="Montserrat SemiBold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1E097E-6C11-FE61-D97C-EF5BE57F911D}"/>
              </a:ext>
            </a:extLst>
          </p:cNvPr>
          <p:cNvSpPr txBox="1"/>
          <p:nvPr/>
        </p:nvSpPr>
        <p:spPr>
          <a:xfrm>
            <a:off x="1020462" y="3830595"/>
            <a:ext cx="7814619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Content - Roboto Serif Medium (18 pt.)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 are available for download </a:t>
            </a:r>
            <a:r>
              <a:rPr lang="en-US" dirty="0">
                <a:solidFill>
                  <a:srgbClr val="54555A"/>
                </a:solidFill>
                <a:latin typeface="Roboto Serif 20pt" pitchFamily="2" charset="77"/>
                <a:cs typeface="Roboto Serif 20pt" pitchFamily="2" charset="77"/>
              </a:rPr>
              <a:t>at 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https://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fonts.google.com</a:t>
            </a: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/specimen/</a:t>
            </a:r>
            <a:r>
              <a:rPr lang="en-US" dirty="0" err="1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Roboto+Serif</a:t>
            </a:r>
            <a:endParaRPr lang="en-US" dirty="0">
              <a:solidFill>
                <a:srgbClr val="54555A"/>
              </a:solidFill>
              <a:effectLst/>
              <a:latin typeface="Roboto Serif 20pt" pitchFamily="2" charset="77"/>
              <a:cs typeface="Roboto Serif 20pt" pitchFamily="2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4555A"/>
                </a:solidFill>
                <a:effectLst/>
                <a:latin typeface="Roboto Serif 20pt" pitchFamily="2" charset="77"/>
                <a:cs typeface="Roboto Serif 20pt" pitchFamily="2" charset="77"/>
              </a:rPr>
              <a:t>Lorem ipsum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FF12FE8-E66F-274F-54E9-44DF76941F64}"/>
              </a:ext>
            </a:extLst>
          </p:cNvPr>
          <p:cNvCxnSpPr/>
          <p:nvPr/>
        </p:nvCxnSpPr>
        <p:spPr>
          <a:xfrm>
            <a:off x="9354065" y="1631092"/>
            <a:ext cx="0" cy="4534930"/>
          </a:xfrm>
          <a:prstGeom prst="line">
            <a:avLst/>
          </a:prstGeom>
          <a:ln w="12700">
            <a:solidFill>
              <a:srgbClr val="54565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4A1FCA9-79A5-430C-E19D-D6070F693EF6}"/>
              </a:ext>
            </a:extLst>
          </p:cNvPr>
          <p:cNvSpPr txBox="1"/>
          <p:nvPr/>
        </p:nvSpPr>
        <p:spPr>
          <a:xfrm>
            <a:off x="9675343" y="1631092"/>
            <a:ext cx="1915295" cy="40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dirty="0">
                <a:effectLst/>
                <a:latin typeface="Roboto Serif 20pt Medium" pitchFamily="2" charset="77"/>
                <a:cs typeface="Roboto Serif 20pt Medium" pitchFamily="2" charset="77"/>
              </a:rPr>
              <a:t>With or without Sidebar</a:t>
            </a:r>
          </a:p>
          <a:p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Lorem ipsum dolor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consectetur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adipiscing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elit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, sed do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eiusmod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incididunt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labore et dolore magna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Vulputate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felis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imperdiet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proin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leo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Nam libero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justo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laoreet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sit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amet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Nulla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facilisi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cras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fermentum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feugiat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pretium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 </a:t>
            </a:r>
          </a:p>
          <a:p>
            <a:b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</a:b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  <a:p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Sollicitudin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aliquam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sagittis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Donec ac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odio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tempor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Tellus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mauris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a diam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maecenas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sed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enim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sem. Quis ipsum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suspendisse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gravida dictum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fusce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placerat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orci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. Nisi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scelerisque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ultrices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vitae auctor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eu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augue</a:t>
            </a:r>
            <a:r>
              <a:rPr lang="en-US" sz="1100" dirty="0">
                <a:effectLst/>
                <a:latin typeface="Roboto Serif 20pt" pitchFamily="2" charset="77"/>
                <a:cs typeface="Roboto Serif 20pt" pitchFamily="2" charset="77"/>
              </a:rPr>
              <a:t> </a:t>
            </a:r>
            <a:r>
              <a:rPr lang="en-US" sz="1100" dirty="0" err="1">
                <a:effectLst/>
                <a:latin typeface="Roboto Serif 20pt" pitchFamily="2" charset="77"/>
                <a:cs typeface="Roboto Serif 20pt" pitchFamily="2" charset="77"/>
              </a:rPr>
              <a:t>ut.</a:t>
            </a:r>
            <a:endParaRPr lang="en-US" sz="1100" dirty="0">
              <a:effectLst/>
              <a:latin typeface="Roboto Serif 20pt" pitchFamily="2" charset="77"/>
              <a:cs typeface="Roboto Serif 20p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9352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522</Words>
  <Application>Microsoft Macintosh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Aptos</vt:lpstr>
      <vt:lpstr>Aptos Display</vt:lpstr>
      <vt:lpstr>Arial</vt:lpstr>
      <vt:lpstr>Montserrat</vt:lpstr>
      <vt:lpstr>Montserrat SemiBold</vt:lpstr>
      <vt:lpstr>Roboto Serif 20pt</vt:lpstr>
      <vt:lpstr>Roboto Serif 20pt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Kelly Graves</dc:creator>
  <cp:lastModifiedBy>Kelly Graves</cp:lastModifiedBy>
  <cp:revision>2</cp:revision>
  <dcterms:created xsi:type="dcterms:W3CDTF">2024-06-04T15:15:31Z</dcterms:created>
  <dcterms:modified xsi:type="dcterms:W3CDTF">2024-06-04T19:48:13Z</dcterms:modified>
</cp:coreProperties>
</file>