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25E"/>
    <a:srgbClr val="545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/>
    <p:restoredTop sz="94693"/>
  </p:normalViewPr>
  <p:slideViewPr>
    <p:cSldViewPr snapToGrid="0">
      <p:cViewPr varScale="1">
        <p:scale>
          <a:sx n="130" d="100"/>
          <a:sy n="130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6D356-0005-5AE3-1F4C-FF432A1F2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0FEADE-94CE-5494-11CC-2DAA44021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81CA7-0F13-95CD-E2D6-0B667805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FD0A2-589F-3F30-097F-0A598E848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6F1BA-8309-2436-216C-4913A75CF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0BCC7-692E-872C-3EBA-C6A68301F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71BD5-E3BF-9569-3E3F-E6303B96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5B3A1-51AF-7A13-933A-A357089B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341B8-B08C-AE47-2265-E42E92C9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43718-49A0-5A26-EBC1-3E9ECB0E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4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9DC8CF-02AB-9877-C34C-B876BCEE93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AA411-9EE8-2F5E-E932-ADFCDDD63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95896-81A6-DBEA-1353-7A12D408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918F5-721A-59ED-A909-33CB0298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EDE2C-41E8-0BCC-DE44-B2CBCE76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1695-BEA0-49D6-BF11-C5A594A5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B314D-AB7A-29DA-6F34-0778CF8B6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D4B90-358E-36F9-3998-4791E79A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1ABAC-0C26-4887-5F71-38B5D2BD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E0E64-069A-C6CE-83B9-EAC8FC27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4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0E356-D2E9-5211-B61D-871CCB53A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DD5BC-CA55-5AF3-D16F-572F7F13D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6C2D4-CDF4-C8D9-62D7-9C541812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962B-5DFF-605A-E7BF-079D82BD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070E5-75F8-E75C-8430-A89E234A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6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B472-40CF-A2F5-0FC3-CB5D2981D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56D03-BF8D-9AE9-5B5A-9491C6AAF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A3003-7995-59CF-FEA7-351929D64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53C46-103E-7A19-C113-A25F13C4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538F2-906F-0F1D-F282-7D10EA15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5905C-A5A2-53F8-C426-A0C0CC55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EE06F-03D9-C48D-ED17-2BBA73302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1EB8F-89AE-47F0-AD67-64A92979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D26A70-66E9-7EB3-F852-C7FB9BAAE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B5397E-1C0A-B01B-8B9E-98377FBFF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D533C-C84C-6337-926E-E002A52CE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8F1D81-BD12-87AF-25A0-C7C50A35A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5026D8-70E7-210C-2F9C-BE8DB7DE0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90D74-1426-24D2-F3C5-6A58D26A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9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F04D-5AA6-1F1F-39B4-10E58DCA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1AA963-19CB-4624-B799-59B92198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78D9C-C976-3BBF-AB0B-8291647B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5CFE1-D3DF-5775-4EFC-441BF5FD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3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0AE1C-2496-1424-DE51-77AF98E4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65264-757C-08F0-5101-C390D4D1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2D1FD-A723-1EB1-87F5-4CA6B48B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6A83-E4CF-EBFA-0DD1-78B1B4A64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88A2E-0CF4-0909-4944-D36620701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44DDB-AF3F-16D6-B1C4-43E6F63AE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16B03-D365-E93A-C751-B87A1739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69C3B-EC3D-C9F2-ECB1-E28162F6C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12ADF-570B-ED7A-95A2-AB2F2EA5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8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4C7DA-0B93-7907-B536-7BEEE7F7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B1F005-2F49-2CF9-CDF4-38F677D0C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F0D32-64F5-395A-624F-D1281B84C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28B9F-CD02-9CC5-7261-6C6B5F20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E73C-8B9D-6AC5-E968-1B644A615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20C94-6931-E8A3-4836-1D948A0A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0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E47FC-F51F-B95F-D565-2C626F57B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9EAB-D53B-F1D2-1FCC-FD9A3433E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9BDD6-2986-529B-AB50-9F019B053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6BEF-506B-0D96-1275-9A33D9029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1B5DC-EB04-4079-B09A-741AD26AA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2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A060151-1BF7-48BA-1156-F5F2095FB6AF}"/>
              </a:ext>
            </a:extLst>
          </p:cNvPr>
          <p:cNvSpPr/>
          <p:nvPr/>
        </p:nvSpPr>
        <p:spPr>
          <a:xfrm>
            <a:off x="9749481" y="5004486"/>
            <a:ext cx="2442519" cy="7661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yellow text on a black background&#10;&#10;Description automatically generated">
            <a:extLst>
              <a:ext uri="{FF2B5EF4-FFF2-40B4-BE49-F238E27FC236}">
                <a16:creationId xmlns:a16="http://schemas.microsoft.com/office/drawing/2014/main" id="{7A26E39D-5FB2-045C-7689-586859B38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256" y="5120331"/>
            <a:ext cx="1883376" cy="53225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2C52D9E-F2A6-3D55-F15C-AD961DF6068C}"/>
              </a:ext>
            </a:extLst>
          </p:cNvPr>
          <p:cNvSpPr txBox="1"/>
          <p:nvPr/>
        </p:nvSpPr>
        <p:spPr>
          <a:xfrm>
            <a:off x="9749481" y="5881815"/>
            <a:ext cx="201415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cap="all" dirty="0">
                <a:latin typeface="Montserrat Medium" pitchFamily="2" charset="77"/>
              </a:rPr>
              <a:t>Presentation Title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12469D-1672-E42D-FD2B-F2EE9EBC10FD}"/>
              </a:ext>
            </a:extLst>
          </p:cNvPr>
          <p:cNvSpPr txBox="1"/>
          <p:nvPr/>
        </p:nvSpPr>
        <p:spPr>
          <a:xfrm>
            <a:off x="1136822" y="1470454"/>
            <a:ext cx="9724767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0" b="1" dirty="0">
                <a:effectLst/>
                <a:latin typeface="Montserrat" pitchFamily="2" charset="77"/>
              </a:rPr>
              <a:t>DePauw PowerPoint</a:t>
            </a:r>
            <a:endParaRPr lang="en-US" sz="4800" dirty="0">
              <a:effectLst/>
              <a:latin typeface="Montserrat" pitchFamily="2" charset="77"/>
            </a:endParaRPr>
          </a:p>
          <a:p>
            <a:r>
              <a:rPr lang="en-US" sz="4800" b="1" dirty="0">
                <a:effectLst/>
                <a:latin typeface="Montserrat" pitchFamily="2" charset="77"/>
              </a:rPr>
              <a:t>Template - Set # 2</a:t>
            </a:r>
            <a:endParaRPr lang="en-US" sz="4800" dirty="0">
              <a:effectLst/>
              <a:latin typeface="Montserrat" pitchFamily="2" charset="77"/>
            </a:endParaRPr>
          </a:p>
          <a:p>
            <a:r>
              <a:rPr lang="en-US" sz="4800" b="1" dirty="0">
                <a:effectLst/>
                <a:latin typeface="Montserrat" pitchFamily="2" charset="77"/>
              </a:rPr>
              <a:t>Title - Montserrat Bold (48 pt.)</a:t>
            </a:r>
            <a:endParaRPr lang="en-US" sz="4800" dirty="0">
              <a:effectLst/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511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E06FBD-1137-7EEE-745D-AA7CEC72195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61000">
                <a:schemeClr val="bg1">
                  <a:alpha val="86000"/>
                </a:schemeClr>
              </a:gs>
              <a:gs pos="100000">
                <a:srgbClr val="ECC25E">
                  <a:alpha val="62136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ECC25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8EF90D-958B-984A-49D5-C34346376679}"/>
              </a:ext>
            </a:extLst>
          </p:cNvPr>
          <p:cNvSpPr txBox="1"/>
          <p:nvPr/>
        </p:nvSpPr>
        <p:spPr>
          <a:xfrm>
            <a:off x="1020462" y="647773"/>
            <a:ext cx="781461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Set # 2- Slide option 1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  <a:p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Header - Montserrat Bold (30 pt.)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09D22B-5A04-29E9-89F5-B7B3AAA6FD5B}"/>
              </a:ext>
            </a:extLst>
          </p:cNvPr>
          <p:cNvSpPr txBox="1"/>
          <p:nvPr/>
        </p:nvSpPr>
        <p:spPr>
          <a:xfrm>
            <a:off x="1020462" y="1871092"/>
            <a:ext cx="7814619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Sub-head - Montserrat </a:t>
            </a:r>
            <a:r>
              <a:rPr lang="en-US" sz="2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SemiBold</a:t>
            </a:r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 (24 pt.)</a:t>
            </a:r>
            <a:endParaRPr lang="en-US" sz="2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  <a:p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Font is available for download at https://</a:t>
            </a:r>
            <a:r>
              <a:rPr lang="en-US" sz="1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fonts.google.com</a:t>
            </a:r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/specimen/Montserrat</a:t>
            </a:r>
            <a:endParaRPr lang="en-US" sz="1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421BBD-99B0-7DCB-9019-074E5900C55C}"/>
              </a:ext>
            </a:extLst>
          </p:cNvPr>
          <p:cNvSpPr txBox="1"/>
          <p:nvPr/>
        </p:nvSpPr>
        <p:spPr>
          <a:xfrm>
            <a:off x="1020462" y="2847276"/>
            <a:ext cx="7814619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Content - Roboto Serif Medium (18 pt.)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Fonts are available for download </a:t>
            </a:r>
            <a:r>
              <a:rPr lang="en-US" dirty="0">
                <a:solidFill>
                  <a:srgbClr val="54555A"/>
                </a:solidFill>
                <a:latin typeface="Roboto Serif 20pt" pitchFamily="2" charset="77"/>
                <a:cs typeface="Roboto Serif 20pt" pitchFamily="2" charset="77"/>
              </a:rPr>
              <a:t>at </a:t>
            </a: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https://</a:t>
            </a:r>
            <a:r>
              <a:rPr lang="en-US" dirty="0" err="1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fonts.google.com</a:t>
            </a: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/specimen/</a:t>
            </a:r>
            <a:r>
              <a:rPr lang="en-US" dirty="0" err="1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Roboto+Serif</a:t>
            </a:r>
            <a:endParaRPr lang="en-US" dirty="0">
              <a:solidFill>
                <a:srgbClr val="54555A"/>
              </a:solidFill>
              <a:effectLst/>
              <a:latin typeface="Roboto Serif 20pt" pitchFamily="2" charset="77"/>
              <a:cs typeface="Roboto Serif 20p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E9D8E1-EC28-200D-B7ED-2066CFF8F402}"/>
              </a:ext>
            </a:extLst>
          </p:cNvPr>
          <p:cNvCxnSpPr>
            <a:cxnSpLocks/>
          </p:cNvCxnSpPr>
          <p:nvPr/>
        </p:nvCxnSpPr>
        <p:spPr>
          <a:xfrm>
            <a:off x="9242855" y="647773"/>
            <a:ext cx="0" cy="5530605"/>
          </a:xfrm>
          <a:prstGeom prst="line">
            <a:avLst/>
          </a:prstGeom>
          <a:ln w="12700">
            <a:solidFill>
              <a:srgbClr val="5456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1711A72-285E-1FD0-5C11-3CC534588C27}"/>
              </a:ext>
            </a:extLst>
          </p:cNvPr>
          <p:cNvSpPr txBox="1"/>
          <p:nvPr/>
        </p:nvSpPr>
        <p:spPr>
          <a:xfrm>
            <a:off x="9759780" y="647773"/>
            <a:ext cx="1915295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effectLst/>
                <a:latin typeface="Roboto Serif 20pt Medium" pitchFamily="2" charset="77"/>
                <a:cs typeface="Roboto Serif 20pt Medium" pitchFamily="2" charset="77"/>
              </a:rPr>
              <a:t>With or without Sidebar</a:t>
            </a:r>
          </a:p>
          <a:p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Lorem ipsum dolor sit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,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consectetur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adipiscing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elit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, sed do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eiusmod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incididunt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labore et dolore magna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aliqua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Vulputate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scelerisque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felis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imperdiet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proin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leo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Nam libero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justo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laoreet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sit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Nulla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facilisi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cras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feugiat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pretium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 </a:t>
            </a:r>
          </a:p>
          <a:p>
            <a:b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</a:br>
            <a:endParaRPr lang="en-US" sz="1100" dirty="0">
              <a:effectLst/>
              <a:latin typeface="Roboto Serif 20pt" pitchFamily="2" charset="77"/>
              <a:cs typeface="Roboto Serif 20pt" pitchFamily="2" charset="77"/>
            </a:endParaRPr>
          </a:p>
          <a:p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Sollicitudin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aliquam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sagittis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Donec ac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Tellus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mauris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a diam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maecenas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sed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enim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sem. Quis ipsum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suspendisse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gravida dictum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fusce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placerat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Nisi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scelerisque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vitae auctor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augue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ut.</a:t>
            </a:r>
            <a:endParaRPr lang="en-US" sz="1100" dirty="0">
              <a:effectLst/>
              <a:latin typeface="Roboto Serif 20pt" pitchFamily="2" charset="77"/>
              <a:cs typeface="Roboto Serif 20pt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17D42B-94A3-85D5-DEDE-A2CB301F42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49481" y="5004486"/>
            <a:ext cx="2442519" cy="7661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yellow text on a black background&#10;&#10;Description automatically generated">
            <a:extLst>
              <a:ext uri="{FF2B5EF4-FFF2-40B4-BE49-F238E27FC236}">
                <a16:creationId xmlns:a16="http://schemas.microsoft.com/office/drawing/2014/main" id="{6E012A31-4C81-BF63-6AA4-F625A14BA4B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256" y="5120331"/>
            <a:ext cx="1883376" cy="53225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E68EE51-B18A-6C65-F8BD-4FD493621131}"/>
              </a:ext>
            </a:extLst>
          </p:cNvPr>
          <p:cNvSpPr txBox="1">
            <a:spLocks/>
          </p:cNvSpPr>
          <p:nvPr/>
        </p:nvSpPr>
        <p:spPr>
          <a:xfrm>
            <a:off x="9749481" y="5881815"/>
            <a:ext cx="201415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cap="all" dirty="0">
                <a:latin typeface="Montserrat Medium" pitchFamily="2" charset="77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79034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EB0946-DE0D-A329-74A4-8F217298CCC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C25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F8CF33-ECB6-F898-0A24-CB2855C165C3}"/>
              </a:ext>
            </a:extLst>
          </p:cNvPr>
          <p:cNvSpPr txBox="1"/>
          <p:nvPr/>
        </p:nvSpPr>
        <p:spPr>
          <a:xfrm>
            <a:off x="1020462" y="691979"/>
            <a:ext cx="781461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Set # 2- Slide option 2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  <a:p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Header - Montserrat Bold (30 pt.)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DA1793-7DA0-0086-EA13-EDB8CFC6FE49}"/>
              </a:ext>
            </a:extLst>
          </p:cNvPr>
          <p:cNvSpPr txBox="1"/>
          <p:nvPr/>
        </p:nvSpPr>
        <p:spPr>
          <a:xfrm>
            <a:off x="1020462" y="1915298"/>
            <a:ext cx="7814619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Sub-head - Montserrat </a:t>
            </a:r>
            <a:r>
              <a:rPr lang="en-US" sz="2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SemiBold</a:t>
            </a:r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 (24 pt.)</a:t>
            </a:r>
            <a:endParaRPr lang="en-US" sz="2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  <a:p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Font is available for download at https://</a:t>
            </a:r>
            <a:r>
              <a:rPr lang="en-US" sz="1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fonts.google.com</a:t>
            </a:r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/specimen/Montserrat</a:t>
            </a:r>
            <a:endParaRPr lang="en-US" sz="1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87EB7D-F835-AFE2-0D80-B25CF0A9058E}"/>
              </a:ext>
            </a:extLst>
          </p:cNvPr>
          <p:cNvSpPr txBox="1"/>
          <p:nvPr/>
        </p:nvSpPr>
        <p:spPr>
          <a:xfrm>
            <a:off x="1020462" y="2891482"/>
            <a:ext cx="7814619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Content - Roboto Serif Medium (18 pt.)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Fonts are available for download </a:t>
            </a:r>
            <a:r>
              <a:rPr lang="en-US" dirty="0">
                <a:solidFill>
                  <a:srgbClr val="54555A"/>
                </a:solidFill>
                <a:latin typeface="Roboto Serif 20pt" pitchFamily="2" charset="77"/>
                <a:cs typeface="Roboto Serif 20pt" pitchFamily="2" charset="77"/>
              </a:rPr>
              <a:t>at </a:t>
            </a: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https://</a:t>
            </a:r>
            <a:r>
              <a:rPr lang="en-US" dirty="0" err="1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fonts.google.com</a:t>
            </a: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/specimen/</a:t>
            </a:r>
            <a:r>
              <a:rPr lang="en-US" dirty="0" err="1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Roboto+Serif</a:t>
            </a:r>
            <a:endParaRPr lang="en-US" dirty="0">
              <a:solidFill>
                <a:srgbClr val="54555A"/>
              </a:solidFill>
              <a:effectLst/>
              <a:latin typeface="Roboto Serif 20pt" pitchFamily="2" charset="77"/>
              <a:cs typeface="Roboto Serif 20p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FBD6A-73DA-202A-3E82-3EE7DF702AC6}"/>
              </a:ext>
            </a:extLst>
          </p:cNvPr>
          <p:cNvCxnSpPr>
            <a:cxnSpLocks/>
          </p:cNvCxnSpPr>
          <p:nvPr/>
        </p:nvCxnSpPr>
        <p:spPr>
          <a:xfrm>
            <a:off x="9354065" y="691979"/>
            <a:ext cx="0" cy="5511113"/>
          </a:xfrm>
          <a:prstGeom prst="line">
            <a:avLst/>
          </a:prstGeom>
          <a:ln w="12700">
            <a:solidFill>
              <a:srgbClr val="5456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A34F61F-3E87-2A4A-4AF2-DE518575D004}"/>
              </a:ext>
            </a:extLst>
          </p:cNvPr>
          <p:cNvSpPr txBox="1"/>
          <p:nvPr/>
        </p:nvSpPr>
        <p:spPr>
          <a:xfrm>
            <a:off x="9749481" y="691979"/>
            <a:ext cx="1915295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effectLst/>
                <a:latin typeface="Roboto Serif 20pt Medium" pitchFamily="2" charset="77"/>
                <a:cs typeface="Roboto Serif 20pt Medium" pitchFamily="2" charset="77"/>
              </a:rPr>
              <a:t>With or without Sidebar</a:t>
            </a:r>
          </a:p>
          <a:p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Lorem ipsum dolor sit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,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consectetur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adipiscing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elit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, sed do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eiusmod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incididunt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labore et dolore magna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aliqua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Vulputate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scelerisque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felis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imperdiet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proin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leo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Nam libero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justo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laoreet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sit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Nulla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facilisi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cras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feugiat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pretium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 </a:t>
            </a:r>
          </a:p>
          <a:p>
            <a:b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</a:br>
            <a:endParaRPr lang="en-US" sz="1100" dirty="0">
              <a:effectLst/>
              <a:latin typeface="Roboto Serif 20pt" pitchFamily="2" charset="77"/>
              <a:cs typeface="Roboto Serif 20pt" pitchFamily="2" charset="77"/>
            </a:endParaRPr>
          </a:p>
          <a:p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Sollicitudin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aliquam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sagittis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Donec ac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Tellus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mauris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a diam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maecenas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sed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enim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sem. Quis ipsum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suspendisse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gravida dictum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fusce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placerat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Nisi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scelerisque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vitae auctor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augue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ut.</a:t>
            </a:r>
            <a:endParaRPr lang="en-US" sz="1100" dirty="0">
              <a:effectLst/>
              <a:latin typeface="Roboto Serif 20pt" pitchFamily="2" charset="77"/>
              <a:cs typeface="Roboto Serif 20pt" pitchFamily="2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A69079-E790-6A08-E4D5-85E637BBE31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49481" y="5004486"/>
            <a:ext cx="2442519" cy="7661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yellow text on a black background&#10;&#10;Description automatically generated">
            <a:extLst>
              <a:ext uri="{FF2B5EF4-FFF2-40B4-BE49-F238E27FC236}">
                <a16:creationId xmlns:a16="http://schemas.microsoft.com/office/drawing/2014/main" id="{A4C1B729-5C18-0E95-AEFB-85A49C7DDFC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256" y="5120331"/>
            <a:ext cx="1883376" cy="53225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309A697-978C-59D5-F7A5-AAF846BBC044}"/>
              </a:ext>
            </a:extLst>
          </p:cNvPr>
          <p:cNvSpPr txBox="1"/>
          <p:nvPr/>
        </p:nvSpPr>
        <p:spPr>
          <a:xfrm>
            <a:off x="9749481" y="5881815"/>
            <a:ext cx="201415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cap="all" dirty="0">
                <a:latin typeface="Montserrat Medium" pitchFamily="2" charset="77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6672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36D68B4-F952-6126-E8A4-B4B0B07C3310}"/>
              </a:ext>
            </a:extLst>
          </p:cNvPr>
          <p:cNvSpPr txBox="1"/>
          <p:nvPr/>
        </p:nvSpPr>
        <p:spPr>
          <a:xfrm>
            <a:off x="1020462" y="691979"/>
            <a:ext cx="781461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000" b="1">
                <a:solidFill>
                  <a:srgbClr val="211D1E"/>
                </a:solidFill>
                <a:effectLst/>
                <a:latin typeface="Montserrat" pitchFamily="2" charset="77"/>
              </a:rPr>
              <a:t>Set # 2 - </a:t>
            </a:r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Slide option 3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  <a:p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Header - Montserrat Bold (30 pt.)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EECFA1-DEE9-693D-51C7-70E0851363E2}"/>
              </a:ext>
            </a:extLst>
          </p:cNvPr>
          <p:cNvSpPr txBox="1"/>
          <p:nvPr/>
        </p:nvSpPr>
        <p:spPr>
          <a:xfrm>
            <a:off x="1020462" y="1915298"/>
            <a:ext cx="7814619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Sub-head - Montserrat </a:t>
            </a:r>
            <a:r>
              <a:rPr lang="en-US" sz="2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SemiBold</a:t>
            </a:r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 (24 pt.)</a:t>
            </a:r>
            <a:endParaRPr lang="en-US" sz="2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  <a:p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Font is available for download at https://</a:t>
            </a:r>
            <a:r>
              <a:rPr lang="en-US" sz="1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fonts.google.com</a:t>
            </a:r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/specimen/Montserrat</a:t>
            </a:r>
            <a:endParaRPr lang="en-US" sz="1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1E097E-6C11-FE61-D97C-EF5BE57F911D}"/>
              </a:ext>
            </a:extLst>
          </p:cNvPr>
          <p:cNvSpPr txBox="1"/>
          <p:nvPr/>
        </p:nvSpPr>
        <p:spPr>
          <a:xfrm>
            <a:off x="1020462" y="2891482"/>
            <a:ext cx="781461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54555A"/>
                </a:solidFill>
                <a:effectLst/>
                <a:latin typeface="Montserrat Medium" pitchFamily="2" charset="77"/>
                <a:cs typeface="Roboto Serif 20pt" pitchFamily="2" charset="77"/>
              </a:rPr>
              <a:t>Content - (18 pt.)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Montserrat Medium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Montserrat Medium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Montserrat Medium" pitchFamily="2" charset="77"/>
                <a:cs typeface="Roboto Serif 20pt" pitchFamily="2" charset="77"/>
              </a:rPr>
              <a:t>Lorem ipsum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F12FE8-E66F-274F-54E9-44DF76941F64}"/>
              </a:ext>
            </a:extLst>
          </p:cNvPr>
          <p:cNvCxnSpPr>
            <a:cxnSpLocks/>
          </p:cNvCxnSpPr>
          <p:nvPr/>
        </p:nvCxnSpPr>
        <p:spPr>
          <a:xfrm>
            <a:off x="9242854" y="691979"/>
            <a:ext cx="0" cy="5498756"/>
          </a:xfrm>
          <a:prstGeom prst="line">
            <a:avLst/>
          </a:prstGeom>
          <a:ln w="12700">
            <a:solidFill>
              <a:srgbClr val="5456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4A1FCA9-79A5-430C-E19D-D6070F693EF6}"/>
              </a:ext>
            </a:extLst>
          </p:cNvPr>
          <p:cNvSpPr txBox="1"/>
          <p:nvPr/>
        </p:nvSpPr>
        <p:spPr>
          <a:xfrm>
            <a:off x="9798908" y="691979"/>
            <a:ext cx="1915295" cy="38933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>
                <a:effectLst/>
                <a:latin typeface="Montserrat SemiBold" pitchFamily="2" charset="77"/>
                <a:cs typeface="Roboto Serif 20pt Medium" pitchFamily="2" charset="77"/>
              </a:rPr>
              <a:t>With or without Sidebar</a:t>
            </a:r>
          </a:p>
          <a:p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Lorem ipsum dolor sit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,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consectetur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adipiscing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elit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, sed do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eiusmod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incididunt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labore et dolore magna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aliqua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Vulputate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scelerisque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felis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imperdiet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proin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leo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. Nam libero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justo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laoreet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sit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Nulla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facilisi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cras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feugiat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pretium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. </a:t>
            </a:r>
          </a:p>
          <a:p>
            <a:endParaRPr lang="en-US" sz="1100" dirty="0">
              <a:effectLst/>
              <a:latin typeface="Montserrat Medium" pitchFamily="2" charset="77"/>
              <a:cs typeface="Roboto Serif 20pt" pitchFamily="2" charset="77"/>
            </a:endParaRPr>
          </a:p>
          <a:p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Sollicitudin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aliquam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sagittis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. Donec ac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. Tellus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mauris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a diam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maecenas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sed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enim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sem. Quis ipsum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suspendisse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gravida dictum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fusce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placerat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Montserrat Medium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Montserrat Medium" pitchFamily="2" charset="77"/>
                <a:cs typeface="Roboto Serif 20pt" pitchFamily="2" charset="77"/>
              </a:rPr>
              <a:t>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F1705F-9E58-3C8E-9113-188CE23B22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49481" y="5004486"/>
            <a:ext cx="2442519" cy="766119"/>
          </a:xfrm>
          <a:prstGeom prst="rect">
            <a:avLst/>
          </a:prstGeom>
          <a:solidFill>
            <a:srgbClr val="ECC2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224ECDA-A894-A7E7-D274-1F970D4F29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9880257" y="5120331"/>
            <a:ext cx="1883374" cy="53225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154CAB1-82AA-6677-CD1B-450D70CAB8C0}"/>
              </a:ext>
            </a:extLst>
          </p:cNvPr>
          <p:cNvSpPr txBox="1"/>
          <p:nvPr/>
        </p:nvSpPr>
        <p:spPr>
          <a:xfrm>
            <a:off x="9749481" y="5881815"/>
            <a:ext cx="201415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cap="all" dirty="0">
                <a:latin typeface="Montserrat Medium" pitchFamily="2" charset="77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9352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495</Words>
  <Application>Microsoft Macintosh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Aptos</vt:lpstr>
      <vt:lpstr>Aptos Display</vt:lpstr>
      <vt:lpstr>Arial</vt:lpstr>
      <vt:lpstr>Montserrat</vt:lpstr>
      <vt:lpstr>Montserrat Medium</vt:lpstr>
      <vt:lpstr>Montserrat SemiBold</vt:lpstr>
      <vt:lpstr>Roboto Serif 20pt</vt:lpstr>
      <vt:lpstr>Roboto Serif 20pt Medium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Kelly Graves</dc:creator>
  <cp:lastModifiedBy>Kelly Graves</cp:lastModifiedBy>
  <cp:revision>5</cp:revision>
  <dcterms:created xsi:type="dcterms:W3CDTF">2024-06-04T15:15:31Z</dcterms:created>
  <dcterms:modified xsi:type="dcterms:W3CDTF">2024-06-04T19:47:30Z</dcterms:modified>
</cp:coreProperties>
</file>